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5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1039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668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55124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8123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68116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6207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889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344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482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842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643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957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34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66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043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2379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E7B84-E274-4969-8A8D-D8473E1E4B6C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E09AFCD-A0F9-4B8D-8AB6-311B6188FA6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995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C7113-7D10-36DB-12BA-7FA11D05E4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FEBE141-1193-BF35-D9BC-AC00DF431B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</p:spTree>
    <p:extLst>
      <p:ext uri="{BB962C8B-B14F-4D97-AF65-F5344CB8AC3E}">
        <p14:creationId xmlns:p14="http://schemas.microsoft.com/office/powerpoint/2010/main" val="509896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F71BA-6B0A-0ACD-8F71-061C53C96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56FEEFD-8098-996B-02B0-CF9D6066D8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0DD1DEA-8D43-1F23-0F81-4D8754238CA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2387AA-FC63-4116-79AE-CF2850CE57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891D5B0-5F68-A846-B0C5-C91A45ABAD5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</p:spTree>
    <p:extLst>
      <p:ext uri="{BB962C8B-B14F-4D97-AF65-F5344CB8AC3E}">
        <p14:creationId xmlns:p14="http://schemas.microsoft.com/office/powerpoint/2010/main" val="78776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562031-BBE2-C79A-5185-10B150EE9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</p:spTree>
    <p:extLst>
      <p:ext uri="{BB962C8B-B14F-4D97-AF65-F5344CB8AC3E}">
        <p14:creationId xmlns:p14="http://schemas.microsoft.com/office/powerpoint/2010/main" val="17429306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8E9AF24A-883F-299F-5B50-82E81982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A1C3AB91-7425-CE4B-90F2-D469162979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id="{64135FD2-5DD3-4D26-83FC-FA07E64025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10" name="Текст 9">
            <a:extLst>
              <a:ext uri="{FF2B5EF4-FFF2-40B4-BE49-F238E27FC236}">
                <a16:creationId xmlns:a16="http://schemas.microsoft.com/office/drawing/2014/main" id="{E09C6229-0B71-DF22-D9E8-AD8910BB85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тест</a:t>
            </a:r>
          </a:p>
        </p:txBody>
      </p:sp>
      <p:sp>
        <p:nvSpPr>
          <p:cNvPr id="11" name="Объект 10">
            <a:extLst>
              <a:ext uri="{FF2B5EF4-FFF2-40B4-BE49-F238E27FC236}">
                <a16:creationId xmlns:a16="http://schemas.microsoft.com/office/drawing/2014/main" id="{0B3C32A9-62B3-584A-DCF6-021F324D799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/>
              <a:t>тест</a:t>
            </a:r>
          </a:p>
        </p:txBody>
      </p:sp>
    </p:spTree>
    <p:extLst>
      <p:ext uri="{BB962C8B-B14F-4D97-AF65-F5344CB8AC3E}">
        <p14:creationId xmlns:p14="http://schemas.microsoft.com/office/powerpoint/2010/main" val="82310856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13</Words>
  <Application>Microsoft Office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Аспект</vt:lpstr>
      <vt:lpstr>тест</vt:lpstr>
      <vt:lpstr>тест</vt:lpstr>
      <vt:lpstr>тест</vt:lpstr>
      <vt:lpstr>тест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Михаил Гостев</dc:creator>
  <cp:lastModifiedBy>Михаил Гостев</cp:lastModifiedBy>
  <cp:revision>1</cp:revision>
  <dcterms:created xsi:type="dcterms:W3CDTF">2026-04-20T13:37:23Z</dcterms:created>
  <dcterms:modified xsi:type="dcterms:W3CDTF">2026-04-20T13:39:06Z</dcterms:modified>
</cp:coreProperties>
</file>